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00"/>
    <a:srgbClr val="68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A511-CBDF-4125-BC7F-C66C3F3187ED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1E6A-7B08-4C2E-ACC0-F1F8A233C2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2E77-2940-4936-8DE1-2A79DFF88C4E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141277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NADGROBNI MEDALJON IZ    </a:t>
            </a:r>
          </a:p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MAJURA KOD BJELOVARA</a:t>
            </a:r>
            <a:endParaRPr lang="hr-HR" sz="3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619672" y="4581128"/>
            <a:ext cx="529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Branka </a:t>
            </a:r>
            <a:r>
              <a:rPr lang="hr-H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Migotti</a:t>
            </a: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Hrvatska akademija znanosti i umjetnosti</a:t>
            </a:r>
          </a:p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Zagreb </a:t>
            </a: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E:\projekt (i)\2015\hrzz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318270" cy="49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6237312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Reljefna niša stele s prizorom bijega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Ifigenije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iz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Tauride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                       2./3. st.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Slika 3" descr="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2607297" cy="2520280"/>
          </a:xfrm>
          <a:prstGeom prst="rect">
            <a:avLst/>
          </a:prstGeom>
        </p:spPr>
      </p:pic>
      <p:pic>
        <p:nvPicPr>
          <p:cNvPr id="5" name="Slika 4" descr="crte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789040"/>
            <a:ext cx="2325893" cy="2349996"/>
          </a:xfrm>
          <a:prstGeom prst="rect">
            <a:avLst/>
          </a:prstGeom>
        </p:spPr>
      </p:pic>
      <p:pic>
        <p:nvPicPr>
          <p:cNvPr id="7" name="Slika 6" descr="8814-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212976"/>
            <a:ext cx="1512168" cy="857366"/>
          </a:xfrm>
          <a:prstGeom prst="rect">
            <a:avLst/>
          </a:prstGeom>
        </p:spPr>
      </p:pic>
      <p:pic>
        <p:nvPicPr>
          <p:cNvPr id="8" name="Slika 7" descr="bjelovar-katedrala-sv-terezije-avilske-4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908720"/>
            <a:ext cx="4211960" cy="2239050"/>
          </a:xfrm>
          <a:prstGeom prst="rect">
            <a:avLst/>
          </a:prstGeom>
        </p:spPr>
      </p:pic>
      <p:pic>
        <p:nvPicPr>
          <p:cNvPr id="9" name="Slika 8" descr="arp00001[1] - kopi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6632"/>
            <a:ext cx="1519621" cy="3384376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123728" y="3326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Bjelovar, katedralna crkva sv. Terezije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Avilske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Slika 5" descr="3104-5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717032"/>
            <a:ext cx="1321870" cy="2808312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7236296" y="551723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Savaria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956376" y="4114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Odra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0" y="188640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Majur, Gradski muzej Bjelovar 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Slika 9" descr="Medalj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664296" cy="3051758"/>
          </a:xfrm>
          <a:prstGeom prst="rect">
            <a:avLst/>
          </a:prstGeom>
        </p:spPr>
      </p:pic>
      <p:pic>
        <p:nvPicPr>
          <p:cNvPr id="11" name="Slika 10" descr="Budapes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628800"/>
            <a:ext cx="1789786" cy="2016224"/>
          </a:xfrm>
          <a:prstGeom prst="rect">
            <a:avLst/>
          </a:prstGeom>
        </p:spPr>
      </p:pic>
      <p:pic>
        <p:nvPicPr>
          <p:cNvPr id="12" name="Slika 11" descr="Budap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653136"/>
            <a:ext cx="1756925" cy="2063132"/>
          </a:xfrm>
          <a:prstGeom prst="rect">
            <a:avLst/>
          </a:prstGeom>
        </p:spPr>
      </p:pic>
      <p:pic>
        <p:nvPicPr>
          <p:cNvPr id="13" name="Slika 12" descr="Flavia Solv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149080"/>
            <a:ext cx="2102972" cy="2088232"/>
          </a:xfrm>
          <a:prstGeom prst="rect">
            <a:avLst/>
          </a:prstGeom>
        </p:spPr>
      </p:pic>
      <p:pic>
        <p:nvPicPr>
          <p:cNvPr id="14" name="Slika 13" descr="Flavia Sol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005064"/>
            <a:ext cx="1670257" cy="2295409"/>
          </a:xfrm>
          <a:prstGeom prst="rect">
            <a:avLst/>
          </a:prstGeom>
        </p:spPr>
      </p:pic>
      <p:pic>
        <p:nvPicPr>
          <p:cNvPr id="15" name="Slika 14" descr="2690+2691-1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412776"/>
            <a:ext cx="2327129" cy="4797152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3995936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Aquincum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323528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Flavia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Solva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948264" y="623731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Camporosso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3707904" y="3326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Norik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: 54 (69)    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1 m;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deb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30 cm</a:t>
            </a: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Panonija: 20 (25)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0,60 m;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deb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15 cm</a:t>
            </a: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                  2.-4. st. 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3" name="Ravni poveznik sa strelicom 22"/>
          <p:cNvCxnSpPr/>
          <p:nvPr/>
        </p:nvCxnSpPr>
        <p:spPr>
          <a:xfrm flipV="1">
            <a:off x="5148064" y="3717032"/>
            <a:ext cx="0" cy="216024"/>
          </a:xfrm>
          <a:prstGeom prst="straightConnector1">
            <a:avLst/>
          </a:prstGeom>
          <a:ln w="28575">
            <a:solidFill>
              <a:srgbClr val="36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>
            <a:off x="5148064" y="4365104"/>
            <a:ext cx="0" cy="216024"/>
          </a:xfrm>
          <a:prstGeom prst="straightConnector1">
            <a:avLst/>
          </a:prstGeom>
          <a:ln w="28575">
            <a:solidFill>
              <a:srgbClr val="36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normal_cesma_bolcanski_lug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437112"/>
            <a:ext cx="3305944" cy="220258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23528" y="999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Slika 7" descr="tonino_vepar_5_08_024_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051720" cy="1367813"/>
          </a:xfrm>
          <a:prstGeom prst="rect">
            <a:avLst/>
          </a:prstGeom>
        </p:spPr>
      </p:pic>
      <p:pic>
        <p:nvPicPr>
          <p:cNvPr id="5" name="Slika 4" descr="Untitled-1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0648"/>
            <a:ext cx="3357688" cy="3816424"/>
          </a:xfrm>
          <a:prstGeom prst="rect">
            <a:avLst/>
          </a:prstGeom>
        </p:spPr>
      </p:pic>
      <p:pic>
        <p:nvPicPr>
          <p:cNvPr id="6" name="Slika 5" descr="Rimski medaljon - kopij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0728"/>
            <a:ext cx="2718108" cy="486916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11560" y="5877272"/>
            <a:ext cx="186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M. Medar, 1998.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23528" y="62068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Majur, 1968.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419872" y="764704"/>
            <a:ext cx="203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MAJUR - BOLČ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012160" y="46531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Georgia" pitchFamily="18" charset="0"/>
              </a:rPr>
              <a:t>    </a:t>
            </a:r>
            <a:r>
              <a:rPr lang="hr-HR" sz="1600" dirty="0" err="1" smtClean="0">
                <a:latin typeface="Georgia" pitchFamily="18" charset="0"/>
              </a:rPr>
              <a:t>Bolčanski</a:t>
            </a:r>
            <a:r>
              <a:rPr lang="hr-HR" sz="1600" dirty="0" smtClean="0">
                <a:latin typeface="Georgia" pitchFamily="18" charset="0"/>
              </a:rPr>
              <a:t> lug</a:t>
            </a:r>
            <a:endParaRPr lang="hr-HR" sz="1600" dirty="0">
              <a:latin typeface="Georgia" pitchFamily="18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7308304" y="692696"/>
            <a:ext cx="576064" cy="288032"/>
          </a:xfrm>
          <a:prstGeom prst="ellipse">
            <a:avLst/>
          </a:prstGeom>
          <a:noFill/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6732240" y="2420888"/>
            <a:ext cx="576064" cy="288032"/>
          </a:xfrm>
          <a:prstGeom prst="ellipse">
            <a:avLst/>
          </a:prstGeom>
          <a:noFill/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827584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228184" y="3356992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827584" y="6237312"/>
            <a:ext cx="471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499992" y="2780928"/>
            <a:ext cx="464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      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Slika 13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0648"/>
            <a:ext cx="1872208" cy="2596817"/>
          </a:xfrm>
          <a:prstGeom prst="rect">
            <a:avLst/>
          </a:prstGeom>
        </p:spPr>
      </p:pic>
      <p:pic>
        <p:nvPicPr>
          <p:cNvPr id="17" name="Slika 16" descr="scan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8640"/>
            <a:ext cx="2058059" cy="2907763"/>
          </a:xfrm>
          <a:prstGeom prst="rect">
            <a:avLst/>
          </a:prstGeom>
        </p:spPr>
      </p:pic>
      <p:pic>
        <p:nvPicPr>
          <p:cNvPr id="23" name="Slika 22" descr="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284984"/>
            <a:ext cx="1788748" cy="3356992"/>
          </a:xfrm>
          <a:prstGeom prst="rect">
            <a:avLst/>
          </a:prstGeom>
        </p:spPr>
      </p:pic>
      <p:pic>
        <p:nvPicPr>
          <p:cNvPr id="24" name="Slika 23" descr="scan0004 - kopi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284984"/>
            <a:ext cx="2739420" cy="3342487"/>
          </a:xfrm>
          <a:prstGeom prst="rect">
            <a:avLst/>
          </a:prstGeom>
        </p:spPr>
      </p:pic>
      <p:pic>
        <p:nvPicPr>
          <p:cNvPr id="25" name="Slika 24" descr="scan0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72" y="260647"/>
            <a:ext cx="1832480" cy="2592289"/>
          </a:xfrm>
          <a:prstGeom prst="rect">
            <a:avLst/>
          </a:prstGeom>
        </p:spPr>
      </p:pic>
      <p:sp>
        <p:nvSpPr>
          <p:cNvPr id="26" name="Strelica udesno 25"/>
          <p:cNvSpPr/>
          <p:nvPr/>
        </p:nvSpPr>
        <p:spPr>
          <a:xfrm>
            <a:off x="5652120" y="5157192"/>
            <a:ext cx="720080" cy="216024"/>
          </a:xfrm>
          <a:prstGeom prst="rightArrow">
            <a:avLst/>
          </a:prstGeom>
          <a:solidFill>
            <a:srgbClr val="36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 descr="Rimski medaljon - kopija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429000"/>
            <a:ext cx="1750132" cy="3135148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2627784" y="3212976"/>
            <a:ext cx="118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M. Medar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9" name="Ravni poveznik sa strelicom 28"/>
          <p:cNvCxnSpPr/>
          <p:nvPr/>
        </p:nvCxnSpPr>
        <p:spPr>
          <a:xfrm flipH="1">
            <a:off x="2339752" y="3645024"/>
            <a:ext cx="648072" cy="576064"/>
          </a:xfrm>
          <a:prstGeom prst="straightConnector1">
            <a:avLst/>
          </a:prstGeom>
          <a:ln w="28575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sa strelicom 30"/>
          <p:cNvCxnSpPr/>
          <p:nvPr/>
        </p:nvCxnSpPr>
        <p:spPr>
          <a:xfrm>
            <a:off x="3419872" y="3645024"/>
            <a:ext cx="576064" cy="648072"/>
          </a:xfrm>
          <a:prstGeom prst="straightConnector1">
            <a:avLst/>
          </a:prstGeom>
          <a:ln w="28575">
            <a:solidFill>
              <a:srgbClr val="6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2123728" y="4293096"/>
            <a:ext cx="82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1998.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3563888" y="4293096"/>
            <a:ext cx="782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2012.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1115616" y="2606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</a:t>
            </a:r>
            <a:endParaRPr lang="hr-HR" sz="2000" i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Slika 4" descr="Medalj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149130" cy="4752528"/>
          </a:xfrm>
          <a:prstGeom prst="rect">
            <a:avLst/>
          </a:prstGeom>
        </p:spPr>
      </p:pic>
      <p:pic>
        <p:nvPicPr>
          <p:cNvPr id="6" name="Slika 5" descr="Medaljon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92696"/>
            <a:ext cx="2232022" cy="388843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331640" y="1166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MAJUR, GRADSKI MUZEJ BJELOVAR, sredina 3. st.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23528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šir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69 cm, vis. 78 cm,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deb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20-24 cm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Slika 7" descr="Medaljon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05064"/>
            <a:ext cx="2411760" cy="277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10.456_1 - kopij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4559065" cy="5122516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475656" y="18864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BIŠKUPCI KOD DARUVARA, početak 3. st. 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699792" y="6165304"/>
            <a:ext cx="353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vis. 47 cm,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šir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38 cm, 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deb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. 10 cm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91680" y="2420888"/>
            <a:ext cx="504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HVALA NA PAŽNJI!</a:t>
            </a:r>
            <a:endParaRPr lang="hr-HR" sz="4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182</Words>
  <Application>Microsoft Office PowerPoint</Application>
  <PresentationFormat>Prikaz na zaslonu (4:3)</PresentationFormat>
  <Paragraphs>37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Branka Migotti</dc:creator>
  <cp:lastModifiedBy>Branka Migotti</cp:lastModifiedBy>
  <cp:revision>94</cp:revision>
  <dcterms:created xsi:type="dcterms:W3CDTF">2016-06-08T09:51:10Z</dcterms:created>
  <dcterms:modified xsi:type="dcterms:W3CDTF">2016-10-03T05:52:50Z</dcterms:modified>
</cp:coreProperties>
</file>